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4" r:id="rId5"/>
    <p:sldId id="265" r:id="rId6"/>
    <p:sldId id="261" r:id="rId7"/>
    <p:sldId id="283" r:id="rId8"/>
    <p:sldId id="288" r:id="rId9"/>
    <p:sldId id="284" r:id="rId10"/>
    <p:sldId id="286" r:id="rId11"/>
    <p:sldId id="285" r:id="rId12"/>
    <p:sldId id="289" r:id="rId13"/>
    <p:sldId id="262" r:id="rId14"/>
    <p:sldId id="263" r:id="rId15"/>
    <p:sldId id="268" r:id="rId16"/>
    <p:sldId id="267" r:id="rId17"/>
    <p:sldId id="269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610" autoAdjust="0"/>
  </p:normalViewPr>
  <p:slideViewPr>
    <p:cSldViewPr>
      <p:cViewPr varScale="1">
        <p:scale>
          <a:sx n="73" d="100"/>
          <a:sy n="73" d="100"/>
        </p:scale>
        <p:origin x="102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svetlychok.uo-topki.ru/images/%D0%B2%D1%8B%D0%BF%D1%83%D1%81%D0%BA%D0%BD%D0%BE%D0%B9_%D1%81%D0%BE%D0%BB%D0%BD%D1%8B%D1%88%D0%BA%D0%BE16/3053695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145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68068"/>
            <a:ext cx="4187957" cy="314096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57" y="-76844"/>
            <a:ext cx="4251162" cy="314974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66" y="3263852"/>
            <a:ext cx="4578159" cy="33909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" y="3271635"/>
            <a:ext cx="4208486" cy="336325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379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95" y="-78296"/>
            <a:ext cx="4475989" cy="33569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" y="3391070"/>
            <a:ext cx="4591017" cy="3291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339" y="-87412"/>
            <a:ext cx="4101061" cy="3328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31" y="3318935"/>
            <a:ext cx="4125590" cy="34084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140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http://static.ozone.ru/multimedia/books_covers/100718175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71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00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«Малышки!»</a:t>
            </a:r>
            <a:endParaRPr lang="ru-RU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128792" cy="4536503"/>
          </a:xfrm>
        </p:spPr>
      </p:pic>
    </p:spTree>
    <p:extLst>
      <p:ext uri="{BB962C8B-B14F-4D97-AF65-F5344CB8AC3E}">
        <p14:creationId xmlns:p14="http://schemas.microsoft.com/office/powerpoint/2010/main" val="423285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895" y="-11792"/>
            <a:ext cx="10171330" cy="7177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sz="60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944" y="1169368"/>
            <a:ext cx="2857400" cy="4779912"/>
          </a:xfrm>
        </p:spPr>
      </p:pic>
      <p:pic>
        <p:nvPicPr>
          <p:cNvPr id="1026" name="Picture 2" descr="http://polistaj.ru/image/Large/multimedia/books_covers/10103932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9368"/>
            <a:ext cx="3191272" cy="477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072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2448272" cy="4525963"/>
          </a:xfrm>
        </p:spPr>
      </p:pic>
      <p:pic>
        <p:nvPicPr>
          <p:cNvPr id="7" name="Рисунок 6" descr="https://cbkg.ru/uploads/83010aaa323dee3a44b284dbbc91eb5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268760"/>
            <a:ext cx="5101695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3639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sz="60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24744"/>
            <a:ext cx="3816424" cy="5001419"/>
          </a:xfrm>
        </p:spPr>
      </p:pic>
    </p:spTree>
    <p:extLst>
      <p:ext uri="{BB962C8B-B14F-4D97-AF65-F5344CB8AC3E}">
        <p14:creationId xmlns:p14="http://schemas.microsoft.com/office/powerpoint/2010/main" val="322101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73" y="1417638"/>
            <a:ext cx="3882627" cy="4525963"/>
          </a:xfrm>
        </p:spPr>
      </p:pic>
      <p:pic>
        <p:nvPicPr>
          <p:cNvPr id="7" name="Рисунок 6" descr="http://www.molgvardia.ru/sites/default/files/ac584128271aa6c85572acea5882ef7f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5" y="1417637"/>
            <a:ext cx="379752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5393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09254"/>
            <a:ext cx="3053392" cy="4525963"/>
          </a:xfrm>
        </p:spPr>
      </p:pic>
      <p:pic>
        <p:nvPicPr>
          <p:cNvPr id="7" name="Рисунок 6" descr="http://ramnhsch.edumsko.ru/uploads/3000/2613/section/169745/46372/34594736_w640_h640_free_vector_bi__55_huaxue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00" y="1417637"/>
            <a:ext cx="4194348" cy="4517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17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2" y="0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44" y="1106308"/>
            <a:ext cx="3431232" cy="5472608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204352" y="1106309"/>
            <a:ext cx="3240360" cy="547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Наш любимый детский сад!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1268760"/>
            <a:ext cx="7200799" cy="4857403"/>
          </a:xfrm>
        </p:spPr>
      </p:pic>
    </p:spTree>
    <p:extLst>
      <p:ext uri="{BB962C8B-B14F-4D97-AF65-F5344CB8AC3E}">
        <p14:creationId xmlns:p14="http://schemas.microsoft.com/office/powerpoint/2010/main" val="312758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5000">
        <p15:prstTrans prst="origami"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26" y="1392308"/>
            <a:ext cx="3661132" cy="4759960"/>
          </a:xfrm>
        </p:spPr>
      </p:pic>
      <p:pic>
        <p:nvPicPr>
          <p:cNvPr id="7" name="Рисунок 6" descr="https://s-media-cache-ak0.pinimg.com/236x/cc/ec/0c/ccec0cb7d426e1c27ba7915d5fab4224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002" y="1392308"/>
            <a:ext cx="2617524" cy="47599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43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«Мечтательная!»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8115"/>
            <a:ext cx="3312368" cy="4525963"/>
          </a:xfrm>
        </p:spPr>
      </p:pic>
      <p:pic>
        <p:nvPicPr>
          <p:cNvPr id="7" name="Рисунок 6" descr="http://www.krasfun.ru/images/2011/1/3578e_174a77207a697e88b7ed425db3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88114"/>
            <a:ext cx="3240360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73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Monotype Corsiva" pitchFamily="66" charset="0"/>
              </a:rPr>
              <a:t>Станция «Весёлые истории!»</a:t>
            </a: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268760"/>
            <a:ext cx="7272807" cy="5256584"/>
          </a:xfrm>
        </p:spPr>
      </p:pic>
    </p:spTree>
    <p:extLst>
      <p:ext uri="{BB962C8B-B14F-4D97-AF65-F5344CB8AC3E}">
        <p14:creationId xmlns:p14="http://schemas.microsoft.com/office/powerpoint/2010/main" val="2988829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«Музыкальная!»</a:t>
            </a:r>
            <a:endParaRPr lang="ru-RU" dirty="0"/>
          </a:p>
        </p:txBody>
      </p:sp>
      <p:pic>
        <p:nvPicPr>
          <p:cNvPr id="5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0" y="1417638"/>
            <a:ext cx="6639340" cy="4891682"/>
          </a:xfrm>
        </p:spPr>
      </p:pic>
    </p:spTree>
    <p:extLst>
      <p:ext uri="{BB962C8B-B14F-4D97-AF65-F5344CB8AC3E}">
        <p14:creationId xmlns:p14="http://schemas.microsoft.com/office/powerpoint/2010/main" val="4574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«Большая беспорядочная!»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00200"/>
            <a:ext cx="7128791" cy="4525963"/>
          </a:xfrm>
        </p:spPr>
      </p:pic>
    </p:spTree>
    <p:extLst>
      <p:ext uri="{BB962C8B-B14F-4D97-AF65-F5344CB8AC3E}">
        <p14:creationId xmlns:p14="http://schemas.microsoft.com/office/powerpoint/2010/main" val="183967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«Планета Детства!»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00200"/>
            <a:ext cx="7200799" cy="4525963"/>
          </a:xfrm>
        </p:spPr>
      </p:pic>
    </p:spTree>
    <p:extLst>
      <p:ext uri="{BB962C8B-B14F-4D97-AF65-F5344CB8AC3E}">
        <p14:creationId xmlns:p14="http://schemas.microsoft.com/office/powerpoint/2010/main" val="3238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«Игровая!»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24744"/>
            <a:ext cx="6768752" cy="4896544"/>
          </a:xfrm>
        </p:spPr>
      </p:pic>
    </p:spTree>
    <p:extLst>
      <p:ext uri="{BB962C8B-B14F-4D97-AF65-F5344CB8AC3E}">
        <p14:creationId xmlns:p14="http://schemas.microsoft.com/office/powerpoint/2010/main" val="244055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84" y="-23525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«Родительская!»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488831" cy="5256584"/>
          </a:xfrm>
        </p:spPr>
      </p:pic>
    </p:spTree>
    <p:extLst>
      <p:ext uri="{BB962C8B-B14F-4D97-AF65-F5344CB8AC3E}">
        <p14:creationId xmlns:p14="http://schemas.microsoft.com/office/powerpoint/2010/main" val="1994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>
                <a:solidFill>
                  <a:srgbClr val="C00000"/>
                </a:solidFill>
                <a:latin typeface="Monotype Corsiva" pitchFamily="66" charset="0"/>
              </a:rPr>
              <a:t>Станция «Школьная!»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9632" y="1556792"/>
            <a:ext cx="6840760" cy="422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57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835" y="2501106"/>
            <a:ext cx="3402330" cy="2724150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79" y="404664"/>
            <a:ext cx="7126842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17638"/>
            <a:ext cx="6480720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763144"/>
      </p:ext>
    </p:extLst>
  </p:cSld>
  <p:clrMapOvr>
    <a:masterClrMapping/>
  </p:clrMapOvr>
  <p:transition spd="slow">
    <p:wheel spokes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2011521"/>
            <a:ext cx="4937760" cy="3703320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57266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04" y="-118679"/>
            <a:ext cx="8937511" cy="17862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2974"/>
            <a:ext cx="4464496" cy="37033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60" y="2654732"/>
            <a:ext cx="4937760" cy="37033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109" y="-118679"/>
            <a:ext cx="8937511" cy="178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20" y="-78650"/>
            <a:ext cx="9433048" cy="7036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/>
          <a:lstStyle/>
          <a:p>
            <a:r>
              <a:rPr lang="ru-RU" sz="6000" b="1">
                <a:solidFill>
                  <a:srgbClr val="C00000"/>
                </a:solidFill>
                <a:latin typeface="Monotype Corsiva" pitchFamily="66" charset="0"/>
              </a:rPr>
              <a:t>Подготовительная группа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18382"/>
            <a:ext cx="4546848" cy="366647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80" y="3140968"/>
            <a:ext cx="4445020" cy="343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9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3" y="-120772"/>
            <a:ext cx="4429108" cy="3321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275" y="3094489"/>
            <a:ext cx="4632505" cy="34743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79" y="3389693"/>
            <a:ext cx="3995936" cy="29969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78" y="-25504"/>
            <a:ext cx="3803914" cy="285293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156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1" y="0"/>
            <a:ext cx="4571999" cy="3428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62" y="3529064"/>
            <a:ext cx="4173722" cy="28780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05" y="116632"/>
            <a:ext cx="3935496" cy="3568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0" y="3199224"/>
            <a:ext cx="4431657" cy="3323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4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96" y="-37782"/>
            <a:ext cx="5109240" cy="3428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035610"/>
            <a:ext cx="4968552" cy="363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80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58" y="3321831"/>
            <a:ext cx="4572000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04" y="-84966"/>
            <a:ext cx="5304367" cy="397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706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74</Words>
  <Application>Microsoft Office PowerPoint</Application>
  <PresentationFormat>Экран (4:3)</PresentationFormat>
  <Paragraphs>18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Monotype Corsiva</vt:lpstr>
      <vt:lpstr>Тема Office</vt:lpstr>
      <vt:lpstr>Презентация PowerPoint</vt:lpstr>
      <vt:lpstr>Наш любимый детский сад!</vt:lpstr>
      <vt:lpstr>Презентация PowerPoint</vt:lpstr>
      <vt:lpstr>Презентация PowerPoint</vt:lpstr>
      <vt:lpstr>Подготовительная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«Малышки!»</vt:lpstr>
      <vt:lpstr>Станция «Мечтательная!»</vt:lpstr>
      <vt:lpstr>Станция «Мечтательная!»</vt:lpstr>
      <vt:lpstr>Станция «Мечтательная!»</vt:lpstr>
      <vt:lpstr>Станция «Мечтательная!»</vt:lpstr>
      <vt:lpstr>Станция «Мечтательная!»</vt:lpstr>
      <vt:lpstr>Станция «Мечтательная!»</vt:lpstr>
      <vt:lpstr>Станция «Мечтательная!»</vt:lpstr>
      <vt:lpstr>Станция «Мечтательная!»</vt:lpstr>
      <vt:lpstr>Станция «Весёлые истории!»</vt:lpstr>
      <vt:lpstr>Станция «Музыкальная!»</vt:lpstr>
      <vt:lpstr>Станция «Большая беспорядочная!»</vt:lpstr>
      <vt:lpstr>Станция «Планета Детства!»</vt:lpstr>
      <vt:lpstr>Станция «Игровая!»</vt:lpstr>
      <vt:lpstr>Станция «Родительская!»</vt:lpstr>
      <vt:lpstr>Станция «Школьная!»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</dc:creator>
  <cp:lastModifiedBy>Nikita</cp:lastModifiedBy>
  <cp:revision>43</cp:revision>
  <dcterms:created xsi:type="dcterms:W3CDTF">2017-05-17T14:09:45Z</dcterms:created>
  <dcterms:modified xsi:type="dcterms:W3CDTF">2018-05-07T13:19:25Z</dcterms:modified>
</cp:coreProperties>
</file>