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8" r:id="rId5"/>
    <p:sldId id="290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8" r:id="rId15"/>
    <p:sldId id="292" r:id="rId16"/>
    <p:sldId id="286" r:id="rId17"/>
    <p:sldId id="272" r:id="rId18"/>
    <p:sldId id="283" r:id="rId19"/>
    <p:sldId id="284" r:id="rId20"/>
    <p:sldId id="297" r:id="rId21"/>
    <p:sldId id="294" r:id="rId22"/>
    <p:sldId id="281" r:id="rId23"/>
    <p:sldId id="279" r:id="rId24"/>
    <p:sldId id="278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FF"/>
    <a:srgbClr val="0033CC"/>
    <a:srgbClr val="990099"/>
    <a:srgbClr val="CC0099"/>
    <a:srgbClr val="623D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20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2F80-50CD-460D-B0C1-FFBC19D37D1D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C8DF5-FA7F-48B8-AA33-1936394BA1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757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2F80-50CD-460D-B0C1-FFBC19D37D1D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C8DF5-FA7F-48B8-AA33-1936394BA1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429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2F80-50CD-460D-B0C1-FFBC19D37D1D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C8DF5-FA7F-48B8-AA33-1936394BA1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511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2F80-50CD-460D-B0C1-FFBC19D37D1D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C8DF5-FA7F-48B8-AA33-1936394BA1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255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2F80-50CD-460D-B0C1-FFBC19D37D1D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C8DF5-FA7F-48B8-AA33-1936394BA1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695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2F80-50CD-460D-B0C1-FFBC19D37D1D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C8DF5-FA7F-48B8-AA33-1936394BA1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283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2F80-50CD-460D-B0C1-FFBC19D37D1D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C8DF5-FA7F-48B8-AA33-1936394BA1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861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2F80-50CD-460D-B0C1-FFBC19D37D1D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C8DF5-FA7F-48B8-AA33-1936394BA1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358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2F80-50CD-460D-B0C1-FFBC19D37D1D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C8DF5-FA7F-48B8-AA33-1936394BA1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4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2F80-50CD-460D-B0C1-FFBC19D37D1D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C8DF5-FA7F-48B8-AA33-1936394BA1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398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2F80-50CD-460D-B0C1-FFBC19D37D1D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C8DF5-FA7F-48B8-AA33-1936394BA1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332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62F80-50CD-460D-B0C1-FFBC19D37D1D}" type="datetimeFigureOut">
              <a:rPr lang="ru-RU" smtClean="0"/>
              <a:pPr/>
              <a:t>30.01.2019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C8DF5-FA7F-48B8-AA33-1936394BA1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7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4.bp.blogspot.com/-IVAP9Igoh0s/UNS7ldXuW8I/AAAAAAAAD0w/PGGPNH3qa8M/s1600/0_75f21_ec9f4631_XXXL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49624"/>
            <a:ext cx="9144000" cy="2259105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смотр – конкурс зимних участков ДОО</a:t>
            </a:r>
            <a:br>
              <a:rPr lang="ru-RU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«Снежное зодчество.»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770094"/>
            <a:ext cx="9144000" cy="2487706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Чановский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№5</a:t>
            </a:r>
          </a:p>
          <a:p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 №2</a:t>
            </a:r>
          </a:p>
          <a:p>
            <a:r>
              <a:rPr lang="ru-RU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Лагута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Викторовна</a:t>
            </a:r>
          </a:p>
          <a:p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</a:p>
        </p:txBody>
      </p:sp>
      <p:pic>
        <p:nvPicPr>
          <p:cNvPr id="5" name="1 Pesenka_pro_mamu_minus_-_Pesenka_pro_mamu_minus_(iPlay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3247" y="5723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2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2650">
        <p:cut/>
      </p:transition>
    </mc:Choice>
    <mc:Fallback xmlns="">
      <p:transition advTm="1265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6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409886"/>
          </a:xfrm>
        </p:spPr>
        <p:txBody>
          <a:bodyPr>
            <a:normAutofit fontScale="90000"/>
          </a:bodyPr>
          <a:lstStyle/>
          <a:p>
            <a:r>
              <a:rPr lang="ru-RU" sz="4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Свинка </a:t>
            </a:r>
            <a:r>
              <a:rPr lang="ru-RU" sz="4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Ненила</a:t>
            </a:r>
            <a:r>
              <a:rPr lang="ru-RU" sz="4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нам пришла и в страну «Театрализация» нас позвала</a:t>
            </a:r>
            <a:b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988" y="1604682"/>
            <a:ext cx="7566212" cy="4939553"/>
          </a:xfrm>
        </p:spPr>
      </p:pic>
    </p:spTree>
    <p:extLst>
      <p:ext uri="{BB962C8B-B14F-4D97-AF65-F5344CB8AC3E}">
        <p14:creationId xmlns:p14="http://schemas.microsoft.com/office/powerpoint/2010/main" val="197061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8309">
        <p14:warp dir="in"/>
      </p:transition>
    </mc:Choice>
    <mc:Fallback xmlns="">
      <p:transition spd="slow" advTm="8309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31309"/>
            <a:ext cx="8763000" cy="2174782"/>
          </a:xfrm>
        </p:spPr>
        <p:txBody>
          <a:bodyPr>
            <a:noAutofit/>
          </a:bodyPr>
          <a:lstStyle/>
          <a:p>
            <a:br>
              <a:rPr lang="ru-RU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Свинка </a:t>
            </a:r>
            <a:r>
              <a:rPr lang="ru-RU" sz="28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Ненила</a:t>
            </a:r>
            <a:br>
              <a:rPr lang="ru-RU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Сыночка хвалила:</a:t>
            </a:r>
            <a:br>
              <a:rPr lang="ru-RU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То-то хорошенький,</a:t>
            </a:r>
            <a:br>
              <a:rPr lang="ru-RU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То-то </a:t>
            </a:r>
            <a:r>
              <a:rPr lang="ru-RU" sz="28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пригоженький</a:t>
            </a:r>
            <a:r>
              <a:rPr lang="ru-RU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Ходит бочком,</a:t>
            </a:r>
            <a:br>
              <a:rPr lang="ru-RU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Ушки торчком,</a:t>
            </a:r>
            <a:br>
              <a:rPr lang="ru-RU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Хвостик крючком,</a:t>
            </a:r>
            <a:br>
              <a:rPr lang="ru-RU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 пятачком!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59" y="3278191"/>
            <a:ext cx="4848987" cy="34363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754" y="1021787"/>
            <a:ext cx="5737412" cy="430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30282"/>
      </p:ext>
    </p:extLst>
  </p:cSld>
  <p:clrMapOvr>
    <a:masterClrMapping/>
  </p:clrMapOvr>
  <p:transition spd="slow" advTm="8980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Мишка, </a:t>
            </a:r>
            <a:r>
              <a:rPr lang="ru-RU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Мишенька</a:t>
            </a:r>
            <a:r>
              <a:rPr lang="ru-RU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медведь приглашает песни петь!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24" y="2055813"/>
            <a:ext cx="5701552" cy="424637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141" y="2055813"/>
            <a:ext cx="5665694" cy="424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1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9160">
        <p14:honeycomb/>
      </p:transition>
    </mc:Choice>
    <mc:Fallback xmlns="">
      <p:transition spd="slow" advTm="916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6765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«Зимние забавы!»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91890"/>
            <a:ext cx="4547578" cy="270914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552" y="1091890"/>
            <a:ext cx="4814047" cy="27091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551" y="3998336"/>
            <a:ext cx="4814047" cy="27455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98336"/>
            <a:ext cx="4638623" cy="274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26741"/>
      </p:ext>
    </p:extLst>
  </p:cSld>
  <p:clrMapOvr>
    <a:masterClrMapping/>
  </p:clrMapOvr>
  <p:transition spd="slow" advTm="9582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9476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1271" y="1416424"/>
            <a:ext cx="9529482" cy="851647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Конь бежит, вся земля дрожит</a:t>
            </a:r>
            <a:br>
              <a:rPr lang="ru-RU" sz="31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поле травушка – муравушка</a:t>
            </a:r>
            <a:br>
              <a:rPr lang="ru-RU" sz="31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Ничком лежит</a:t>
            </a:r>
            <a:br>
              <a:rPr lang="ru-RU" sz="31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Чей это такой конёк,</a:t>
            </a:r>
            <a:br>
              <a:rPr lang="ru-RU" sz="31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какого молодца?</a:t>
            </a:r>
            <a:br>
              <a:rPr lang="ru-RU" sz="31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конь – богатырь</a:t>
            </a:r>
            <a:br>
              <a:rPr lang="ru-RU" sz="31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Алеши – молодца.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71" y="2921911"/>
            <a:ext cx="4858871" cy="37382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211" y="2921911"/>
            <a:ext cx="4984377" cy="3738282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423212" y="322729"/>
            <a:ext cx="4603375" cy="6337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самостоятельно организовывать знакомые подвижные игры, придумывать игры на заданные сюжеты.</a:t>
            </a:r>
          </a:p>
        </p:txBody>
      </p:sp>
    </p:spTree>
    <p:extLst>
      <p:ext uri="{BB962C8B-B14F-4D97-AF65-F5344CB8AC3E}">
        <p14:creationId xmlns:p14="http://schemas.microsoft.com/office/powerpoint/2010/main" val="373869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120">
        <p:blinds dir="vert"/>
      </p:transition>
    </mc:Choice>
    <mc:Fallback xmlns="">
      <p:transition spd="slow" advTm="11120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282" y="126721"/>
            <a:ext cx="11828929" cy="2150314"/>
          </a:xfrm>
        </p:spPr>
        <p:txBody>
          <a:bodyPr>
            <a:normAutofit fontScale="90000"/>
          </a:bodyPr>
          <a:lstStyle/>
          <a:p>
            <a:br>
              <a:rPr lang="ru-RU" sz="3100" dirty="0"/>
            </a:br>
            <a:br>
              <a:rPr lang="ru-RU" sz="3100" dirty="0"/>
            </a:br>
            <a:br>
              <a:rPr lang="ru-RU" sz="3100" dirty="0"/>
            </a:br>
            <a:br>
              <a:rPr lang="ru-RU" sz="3100" dirty="0"/>
            </a:br>
            <a:br>
              <a:rPr lang="ru-RU" sz="3100" dirty="0"/>
            </a:br>
            <a:br>
              <a:rPr lang="ru-RU" sz="3100" dirty="0"/>
            </a:br>
            <a:br>
              <a:rPr lang="ru-RU" sz="3100" dirty="0"/>
            </a:br>
            <a:br>
              <a:rPr lang="ru-RU" sz="3100" dirty="0"/>
            </a:br>
            <a:br>
              <a:rPr lang="ru-RU" sz="3100" dirty="0"/>
            </a:br>
            <a:br>
              <a:rPr lang="ru-RU" sz="3100" dirty="0"/>
            </a:br>
            <a:br>
              <a:rPr lang="ru-RU" sz="3100" dirty="0"/>
            </a:br>
            <a:br>
              <a:rPr lang="ru-RU" sz="3100" dirty="0"/>
            </a:br>
            <a:r>
              <a:rPr lang="ru-RU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п/и «Зайка серенький»</a:t>
            </a:r>
            <a:br>
              <a:rPr lang="ru-RU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п/и «Заинька и волк»</a:t>
            </a:r>
            <a:br>
              <a:rPr lang="ru-RU" sz="3100" dirty="0"/>
            </a:br>
            <a:br>
              <a:rPr lang="ru-RU" sz="3100" dirty="0"/>
            </a:br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Зайка серенький сидит,</a:t>
            </a:r>
            <a:br>
              <a:rPr lang="ru-RU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ушами шевелит.</a:t>
            </a:r>
            <a:br>
              <a:rPr lang="ru-RU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Зайке холодно сидеть,</a:t>
            </a:r>
            <a:br>
              <a:rPr lang="ru-RU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 лапочки погреть.</a:t>
            </a:r>
            <a:br>
              <a:rPr lang="ru-RU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Зайке холодно стоять,</a:t>
            </a:r>
            <a:br>
              <a:rPr lang="ru-RU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 зайке поскакать.</a:t>
            </a:r>
            <a:br>
              <a:rPr lang="ru-RU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Зайку кто-то напугал,</a:t>
            </a:r>
            <a:br>
              <a:rPr lang="ru-RU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Зайка прыг и ускакал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7576" y="1326130"/>
            <a:ext cx="11246224" cy="4850834"/>
          </a:xfrm>
        </p:spPr>
        <p:txBody>
          <a:bodyPr>
            <a:noAutofit/>
          </a:bodyPr>
          <a:lstStyle/>
          <a:p>
            <a:pPr>
              <a:buNone/>
            </a:pPr>
            <a:endParaRPr lang="ru-RU" sz="5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ru-RU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195" y="950259"/>
            <a:ext cx="6737065" cy="505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38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9228">
        <p15:prstTrans prst="curtains"/>
      </p:transition>
    </mc:Choice>
    <mc:Fallback xmlns="">
      <p:transition spd="slow" advTm="9228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9070" y="282482"/>
            <a:ext cx="10515600" cy="1078192"/>
          </a:xfrm>
        </p:spPr>
        <p:txBody>
          <a:bodyPr>
            <a:noAutofit/>
          </a:bodyPr>
          <a:lstStyle/>
          <a:p>
            <a:br>
              <a:rPr lang="ru-RU" sz="28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Настеньку красавицу слепили,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улыбки ведь её станет на душе легко.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Ох, красавица стоит и всем детям говорит: </a:t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«Вот в руках ведро держу метких я ребят здесь жду!»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54" y="1954025"/>
            <a:ext cx="3738282" cy="4903975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" y="2229037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5258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935">
        <p:checker/>
      </p:transition>
    </mc:Choice>
    <mc:Fallback xmlns="">
      <p:transition spd="slow" advTm="8935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094" y="1085396"/>
            <a:ext cx="10515600" cy="1325563"/>
          </a:xfrm>
        </p:spPr>
        <p:txBody>
          <a:bodyPr>
            <a:normAutofit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985682" y="349623"/>
            <a:ext cx="11250706" cy="649941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В центре разместилась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Удобная мишень –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На меткость упражнение,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Пуляй, кому не лень                                                                              </a:t>
            </a: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                                                                   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п/и «Самый меткий»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                                                                   п/и «Снежки»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                                                       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учить метать предметы правой и 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левой рукой.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18" y="2841812"/>
            <a:ext cx="5163670" cy="38458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158" y="349623"/>
            <a:ext cx="5145742" cy="377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10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869">
        <p15:prstTrans prst="prestige"/>
      </p:transition>
    </mc:Choice>
    <mc:Fallback xmlns="">
      <p:transition spd="slow" advTm="8869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875" y="284442"/>
            <a:ext cx="10515600" cy="162504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«Лабиринт», п/и «Перепрыгни не задень»</a:t>
            </a:r>
            <a:br>
              <a:rPr lang="ru-RU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развивать ловкость и устойчивое равновесие при ходьбе и в прыжках с продвижением вперёд; закреплять счёт и цвет.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8" y="2204294"/>
            <a:ext cx="5674658" cy="428587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360" y="2204294"/>
            <a:ext cx="5582522" cy="428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6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928">
        <p:circle/>
      </p:transition>
    </mc:Choice>
    <mc:Fallback xmlns="">
      <p:transition spd="slow" advTm="8928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094" y="1085396"/>
            <a:ext cx="10515600" cy="1325563"/>
          </a:xfrm>
        </p:spPr>
        <p:txBody>
          <a:bodyPr>
            <a:normAutofit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77905" y="215152"/>
            <a:ext cx="11591365" cy="64097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rgbClr val="623D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ru-RU" sz="3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«Цветные мишени»</a:t>
            </a:r>
          </a:p>
          <a:p>
            <a:pPr marL="0" indent="0">
              <a:buNone/>
            </a:pPr>
            <a:r>
              <a:rPr lang="ru-RU" sz="3600" dirty="0">
                <a:solidFill>
                  <a:srgbClr val="623D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п/и «Самый меткий»</a:t>
            </a:r>
          </a:p>
          <a:p>
            <a:pPr marL="0" indent="0">
              <a:buNone/>
            </a:pPr>
            <a:r>
              <a:rPr lang="ru-RU" sz="3600" dirty="0" err="1">
                <a:solidFill>
                  <a:srgbClr val="623D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dirty="0">
                <a:solidFill>
                  <a:srgbClr val="623D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/и «Кто бросит дальше снежок»</a:t>
            </a:r>
          </a:p>
        </p:txBody>
      </p:sp>
      <p:pic>
        <p:nvPicPr>
          <p:cNvPr id="6" name="Объект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24" y="2321858"/>
            <a:ext cx="5844988" cy="41506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625" y="2321857"/>
            <a:ext cx="5423646" cy="415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20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395">
        <p15:prstTrans prst="airplane"/>
      </p:transition>
    </mc:Choice>
    <mc:Fallback xmlns="">
      <p:transition spd="slow" advTm="8395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636493" y="233083"/>
            <a:ext cx="1532965" cy="1457606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4400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Пришла зима, затрещали морозы,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мы так рады все приходу матушки –Зимы!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 завалил все наши дорожки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Дружно тропинки расчистили мы,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для забавы, для ребят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Решили построить чудесный град!</a:t>
            </a:r>
          </a:p>
        </p:txBody>
      </p:sp>
    </p:spTree>
    <p:extLst>
      <p:ext uri="{BB962C8B-B14F-4D97-AF65-F5344CB8AC3E}">
        <p14:creationId xmlns:p14="http://schemas.microsoft.com/office/powerpoint/2010/main" val="3755178831"/>
      </p:ext>
    </p:extLst>
  </p:cSld>
  <p:clrMapOvr>
    <a:masterClrMapping/>
  </p:clrMapOvr>
  <p:transition spd="slow" advTm="13457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4306" y="842682"/>
            <a:ext cx="9399494" cy="848006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п/и «Точный бросок»</a:t>
            </a:r>
            <a:br>
              <a:rPr lang="ru-RU" sz="36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п/и «Проползи, не задень»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8" y="2402541"/>
            <a:ext cx="5567082" cy="42223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894" y="2402542"/>
            <a:ext cx="5746374" cy="42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84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790">
        <p15:prstTrans prst="origami"/>
      </p:transition>
    </mc:Choice>
    <mc:Fallback xmlns="">
      <p:transition spd="slow" advTm="679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3611" y="126721"/>
            <a:ext cx="10515600" cy="1072688"/>
          </a:xfrm>
        </p:spPr>
        <p:txBody>
          <a:bodyPr>
            <a:normAutofit/>
          </a:bodyPr>
          <a:lstStyle/>
          <a:p>
            <a:r>
              <a:rPr lang="ru-RU" sz="6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200" y="1721922"/>
            <a:ext cx="10515600" cy="4455041"/>
          </a:xfrm>
        </p:spPr>
        <p:txBody>
          <a:bodyPr>
            <a:noAutofit/>
          </a:bodyPr>
          <a:lstStyle/>
          <a:p>
            <a:pPr>
              <a:buNone/>
            </a:pPr>
            <a:endParaRPr lang="ru-RU" sz="32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40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ru-RU" sz="4000" dirty="0">
              <a:solidFill>
                <a:srgbClr val="FFFF00"/>
              </a:solidFill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83" y="2259864"/>
            <a:ext cx="5143782" cy="39170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152" y="2259864"/>
            <a:ext cx="5153648" cy="39170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53435" y="1040291"/>
            <a:ext cx="53698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год мы лепим дружно…</a:t>
            </a:r>
          </a:p>
          <a:p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кого? – детишкам нужно!</a:t>
            </a:r>
          </a:p>
        </p:txBody>
      </p:sp>
    </p:spTree>
    <p:extLst>
      <p:ext uri="{BB962C8B-B14F-4D97-AF65-F5344CB8AC3E}">
        <p14:creationId xmlns:p14="http://schemas.microsoft.com/office/powerpoint/2010/main" val="340602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6433">
        <p14:flip dir="r"/>
      </p:transition>
    </mc:Choice>
    <mc:Fallback xmlns="">
      <p:transition spd="slow" advTm="6433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094" y="1085396"/>
            <a:ext cx="10515600" cy="1325563"/>
          </a:xfrm>
        </p:spPr>
        <p:txBody>
          <a:bodyPr>
            <a:normAutofit/>
          </a:bodyPr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06" y="2205317"/>
            <a:ext cx="6033247" cy="4213411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77905" y="215152"/>
            <a:ext cx="11591365" cy="64097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rgbClr val="623D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«Горка»</a:t>
            </a:r>
          </a:p>
          <a:p>
            <a:pPr marL="0" indent="0">
              <a:buNone/>
            </a:pPr>
            <a:r>
              <a:rPr lang="ru-RU" sz="3600" dirty="0">
                <a:solidFill>
                  <a:srgbClr val="623D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умения скользить по ледяной горке сверху вниз, соблюдая все правила безопасности.</a:t>
            </a:r>
          </a:p>
          <a:p>
            <a:endParaRPr lang="ru-RU" sz="3600" dirty="0">
              <a:solidFill>
                <a:srgbClr val="623D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 саду у нас гора</a:t>
            </a:r>
          </a:p>
          <a:p>
            <a:pPr marL="0" indent="0">
              <a:buNone/>
            </a:pPr>
            <a:r>
              <a:rPr lang="ru-RU" sz="36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катаются с утра.</a:t>
            </a:r>
          </a:p>
          <a:p>
            <a:pPr marL="0" indent="0">
              <a:buNone/>
            </a:pPr>
            <a:r>
              <a:rPr lang="ru-RU" sz="36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Крикнула Надя: «Берегись!»</a:t>
            </a:r>
          </a:p>
          <a:p>
            <a:pPr marL="0" indent="0">
              <a:buNone/>
            </a:pPr>
            <a:r>
              <a:rPr lang="ru-RU" sz="36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Покатилась с горки вниз!</a:t>
            </a:r>
          </a:p>
        </p:txBody>
      </p:sp>
    </p:spTree>
    <p:extLst>
      <p:ext uri="{BB962C8B-B14F-4D97-AF65-F5344CB8AC3E}">
        <p14:creationId xmlns:p14="http://schemas.microsoft.com/office/powerpoint/2010/main" val="142194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7">
        <p14:ferris dir="l"/>
      </p:transition>
    </mc:Choice>
    <mc:Fallback xmlns="">
      <p:transition spd="slow" advTm="8887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094" y="1085396"/>
            <a:ext cx="10515600" cy="1325563"/>
          </a:xfrm>
        </p:spPr>
        <p:txBody>
          <a:bodyPr>
            <a:normAutofit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303929" y="618565"/>
            <a:ext cx="9049870" cy="602428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5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условиях прогулки происходило тесное</a:t>
            </a:r>
            <a:br>
              <a:rPr lang="ru-RU" sz="5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и общение ребёнка со</a:t>
            </a:r>
            <a:br>
              <a:rPr lang="ru-RU" sz="5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взрослыми. Воспитатели имели</a:t>
            </a:r>
            <a:br>
              <a:rPr lang="ru-RU" sz="5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уточнять, закреплять</a:t>
            </a:r>
            <a:br>
              <a:rPr lang="ru-RU" sz="5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полученные детьми</a:t>
            </a:r>
            <a:br>
              <a:rPr lang="ru-RU" sz="5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на занятиях, обучать тем или иным</a:t>
            </a:r>
            <a:br>
              <a:rPr lang="ru-RU" sz="5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умениям в постройке снежных конструкций,</a:t>
            </a:r>
            <a:br>
              <a:rPr lang="ru-RU" sz="5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объединять детей в небольшие группы,</a:t>
            </a:r>
            <a:br>
              <a:rPr lang="ru-RU" sz="5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приучая действовать сообща, не мешая друг</a:t>
            </a:r>
            <a:br>
              <a:rPr lang="ru-RU" sz="5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другу, воспитывать любовь ко всему, что их</a:t>
            </a:r>
            <a:br>
              <a:rPr lang="ru-RU" sz="5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окружает.</a:t>
            </a:r>
            <a:br>
              <a:rPr lang="ru-RU" sz="5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Укрепились дружеские отношения</a:t>
            </a:r>
            <a:br>
              <a:rPr lang="ru-RU" sz="5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родителей, педагогов и детей в совместной</a:t>
            </a:r>
            <a:br>
              <a:rPr lang="ru-RU" sz="5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  <a:br>
              <a:rPr lang="ru-RU" sz="5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Прогулки проходили не только весело, но и </a:t>
            </a:r>
            <a:br>
              <a:rPr lang="ru-RU" sz="5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пользой для здоровья!</a:t>
            </a:r>
            <a:r>
              <a:rPr lang="ru-RU" sz="46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862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6162">
        <p14:prism isContent="1" isInverted="1"/>
      </p:transition>
    </mc:Choice>
    <mc:Fallback xmlns="">
      <p:transition spd="slow" advTm="26162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094" y="1085396"/>
            <a:ext cx="10515600" cy="1325563"/>
          </a:xfrm>
        </p:spPr>
        <p:txBody>
          <a:bodyPr>
            <a:normAutofit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958352" y="959224"/>
            <a:ext cx="8395447" cy="521773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>
              <a:buNone/>
            </a:pPr>
            <a:r>
              <a:rPr lang="ru-RU" sz="48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этом окончена наша</a:t>
            </a:r>
            <a:br>
              <a:rPr lang="ru-RU" sz="48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экскурсия.</a:t>
            </a:r>
            <a:br>
              <a:rPr lang="ru-RU" sz="48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всё показали гостям.</a:t>
            </a:r>
            <a:br>
              <a:rPr lang="ru-RU" sz="48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И, думаем, наша</a:t>
            </a:r>
            <a:br>
              <a:rPr lang="ru-RU" sz="48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err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площадочка</a:t>
            </a:r>
            <a:r>
              <a:rPr lang="ru-RU" sz="48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лучшая!</a:t>
            </a:r>
            <a:br>
              <a:rPr lang="ru-RU" sz="48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всё же решение – Вам!</a:t>
            </a:r>
          </a:p>
          <a:p>
            <a:endParaRPr lang="ru-RU" sz="4800" dirty="0">
              <a:solidFill>
                <a:srgbClr val="99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47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73">
        <p14:conveyor dir="l"/>
      </p:transition>
    </mc:Choice>
    <mc:Fallback xmlns="">
      <p:transition spd="slow" advTm="10073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3611" y="126720"/>
            <a:ext cx="10515600" cy="13255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Актуальность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83024" y="1452283"/>
            <a:ext cx="10515600" cy="4724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Зимой большую часть времени дети проводят в помещении, мало бывают на свежем воздухе. А ведь детскому организму так необходим свежий воздух. В зимнее время, когда в природе царит запах снежной свежести, нам пришла идея создания снежных построек на территории детского сада, что даст возможность деткам во время прогулок насладиться и подышать свежим воздухом.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Актуальностью является создание условий для укрепления связи с семьями воспитанников группы, творческого подхода к формированию снежных построек на участке для проведения зимних прогулок.</a:t>
            </a:r>
          </a:p>
        </p:txBody>
      </p:sp>
    </p:spTree>
    <p:extLst>
      <p:ext uri="{BB962C8B-B14F-4D97-AF65-F5344CB8AC3E}">
        <p14:creationId xmlns:p14="http://schemas.microsoft.com/office/powerpoint/2010/main" val="3274855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6353">
        <p15:prstTrans prst="peelOff"/>
      </p:transition>
    </mc:Choice>
    <mc:Fallback xmlns="">
      <p:transition spd="slow" advTm="36353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3611" y="126721"/>
            <a:ext cx="10515600" cy="1072688"/>
          </a:xfrm>
        </p:spPr>
        <p:txBody>
          <a:bodyPr>
            <a:normAutofit/>
          </a:bodyPr>
          <a:lstStyle/>
          <a:p>
            <a:r>
              <a:rPr lang="ru-RU" sz="6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Цель: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200" y="1721922"/>
            <a:ext cx="10515600" cy="445504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54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</a:t>
            </a:r>
            <a:r>
              <a:rPr lang="ru-RU" sz="54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54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образовательной работы с детьми на прогулке в зимнее время.</a:t>
            </a:r>
          </a:p>
          <a:p>
            <a:pPr>
              <a:buNone/>
            </a:pP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ru-RU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855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413">
        <p15:prstTrans prst="airplane"/>
      </p:transition>
    </mc:Choice>
    <mc:Fallback xmlns="">
      <p:transition spd="slow" advTm="9413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3611" y="126721"/>
            <a:ext cx="10515600" cy="1072688"/>
          </a:xfrm>
        </p:spPr>
        <p:txBody>
          <a:bodyPr>
            <a:normAutofit/>
          </a:bodyPr>
          <a:lstStyle/>
          <a:p>
            <a:r>
              <a:rPr lang="ru-RU" sz="6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Задачи: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200" y="1721922"/>
            <a:ext cx="10515600" cy="445504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1.Взаимодействие ДОУ и семьи, привлечение детей и родителей  в активную творческую деятельность.</a:t>
            </a:r>
          </a:p>
          <a:p>
            <a:pPr>
              <a:buNone/>
            </a:pPr>
            <a:endParaRPr lang="ru-RU" sz="32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32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2. Создание необходимых условий для театрализованной и физкультурно-оздоровительной работы с детьми в зимний период.</a:t>
            </a:r>
          </a:p>
          <a:p>
            <a:pPr>
              <a:buNone/>
            </a:pPr>
            <a:endParaRPr lang="ru-RU" sz="32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32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3. Развивать дружеские отношения: дети-родители, родители -родители, педагоги-родители, дети-педагоги </a:t>
            </a:r>
          </a:p>
          <a:p>
            <a:pPr>
              <a:buNone/>
            </a:pPr>
            <a:endParaRPr lang="ru-RU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85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7243">
        <p14:prism/>
      </p:transition>
    </mc:Choice>
    <mc:Fallback xmlns="">
      <p:transition spd="slow" advTm="17243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271" y="856129"/>
            <a:ext cx="8713695" cy="514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5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1236">
        <p14:switch dir="r"/>
      </p:transition>
    </mc:Choice>
    <mc:Fallback xmlns="">
      <p:transition spd="slow" advTm="11236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87793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для наших малышей слепим сказочных друзей!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украшения сказочных персонажей мы использовали ткани, примораживая их к фигурам, проявляя удивительную фантазию и творчество!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2" y="2232212"/>
            <a:ext cx="5689599" cy="42672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705" y="2232212"/>
            <a:ext cx="5689601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8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776">
        <p14:vortex dir="r"/>
      </p:transition>
    </mc:Choice>
    <mc:Fallback xmlns="">
      <p:transition spd="slow" advTm="9776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812" y="105149"/>
            <a:ext cx="10515600" cy="872004"/>
          </a:xfrm>
        </p:spPr>
        <p:txBody>
          <a:bodyPr>
            <a:normAutofit fontScale="90000"/>
          </a:bodyPr>
          <a:lstStyle/>
          <a:p>
            <a:br>
              <a:rPr lang="ru-RU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гости </a:t>
            </a:r>
            <a:r>
              <a:rPr lang="ru-RU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Марьюшка</a:t>
            </a:r>
            <a:r>
              <a:rPr lang="ru-RU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пришла и румяна и мила!</a:t>
            </a:r>
            <a:br>
              <a:rPr lang="ru-RU" sz="32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п/и «Снежная карусель», п/и «Бабушка Маланья»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341" y="1834033"/>
            <a:ext cx="7808258" cy="4575732"/>
          </a:xfrm>
        </p:spPr>
      </p:pic>
    </p:spTree>
    <p:extLst>
      <p:ext uri="{BB962C8B-B14F-4D97-AF65-F5344CB8AC3E}">
        <p14:creationId xmlns:p14="http://schemas.microsoft.com/office/powerpoint/2010/main" val="163066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764">
        <p14:ripple/>
      </p:transition>
    </mc:Choice>
    <mc:Fallback xmlns="">
      <p:transition advTm="8764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5463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 думать и гадать чем ребят нам удивлять!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58811"/>
            <a:ext cx="5616388" cy="411233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6415" y="1975429"/>
            <a:ext cx="5058524" cy="407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04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912">
        <p15:prstTrans prst="origami"/>
      </p:transition>
    </mc:Choice>
    <mc:Fallback xmlns="">
      <p:transition spd="slow" advTm="7912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429</Words>
  <Application>Microsoft Office PowerPoint</Application>
  <PresentationFormat>Широкоэкранный</PresentationFormat>
  <Paragraphs>74</Paragraphs>
  <Slides>24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Тема Office</vt:lpstr>
      <vt:lpstr>Районный смотр – конкурс зимних участков ДОО «Снежное зодчество.»</vt:lpstr>
      <vt:lpstr>     </vt:lpstr>
      <vt:lpstr>             Актуальность</vt:lpstr>
      <vt:lpstr>              Цель:</vt:lpstr>
      <vt:lpstr>          Задачи:</vt:lpstr>
      <vt:lpstr>Презентация PowerPoint</vt:lpstr>
      <vt:lpstr>Мы для наших малышей слепим сказочных друзей!  Для украшения сказочных персонажей мы использовали ткани, примораживая их к фигурам, проявляя удивительную фантазию и творчество!</vt:lpstr>
      <vt:lpstr>  В гости Марьюшка пришла и румяна и мила! п/и «Снежная карусель», п/и «Бабушка Маланья»</vt:lpstr>
      <vt:lpstr>Стали думать и гадать чем ребят нам удивлять!</vt:lpstr>
      <vt:lpstr>Свинка Ненила к нам пришла и в страну «Театрализация» нас позвала </vt:lpstr>
      <vt:lpstr>  Свинка Ненила Сыночка хвалила: То-то хорошенький, То-то пригоженький: Ходит бочком, Ушки торчком, Хвостик крючком, Нос пятачком!</vt:lpstr>
      <vt:lpstr>Мишка, Мишенька, медведь приглашает песни петь!</vt:lpstr>
      <vt:lpstr>Развлечение «Зимние забавы!»</vt:lpstr>
      <vt:lpstr>Конь бежит, вся земля дрожит В поле травушка – муравушка Ничком лежит Чей это такой конёк, Для какого молодца? Это конь – богатырь Для Алеши – молодца. </vt:lpstr>
      <vt:lpstr>            п/и «Зайка серенький» п/и «Заинька и волк»  Зайка серенький сидит, И ушами шевелит. Зайке холодно сидеть, Надо лапочки погреть. Зайке холодно стоять, Надо зайке поскакать. Зайку кто-то напугал, Зайка прыг и ускакал</vt:lpstr>
      <vt:lpstr>  Настеньку красавицу слепили, От улыбки ведь её станет на душе легко. Ох, красавица стоит и всем детям говорит:  «Вот в руках ведро держу метких я ребят здесь жду!»</vt:lpstr>
      <vt:lpstr> </vt:lpstr>
      <vt:lpstr>«Лабиринт», п/и «Перепрыгни не задень» Цель: развивать ловкость и устойчивое равновесие при ходьбе и в прыжках с продвижением вперёд; закреплять счёт и цвет.</vt:lpstr>
      <vt:lpstr> </vt:lpstr>
      <vt:lpstr>п/и «Точный бросок» п/и «Проползи, не задень»</vt:lpstr>
      <vt:lpstr>          </vt:lpstr>
      <vt:lpstr> </vt:lpstr>
      <vt:lpstr> </vt:lpstr>
      <vt:lpstr>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Nikita</cp:lastModifiedBy>
  <cp:revision>91</cp:revision>
  <dcterms:created xsi:type="dcterms:W3CDTF">2017-02-05T07:06:20Z</dcterms:created>
  <dcterms:modified xsi:type="dcterms:W3CDTF">2019-01-30T08:43:17Z</dcterms:modified>
</cp:coreProperties>
</file>