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9" r:id="rId3"/>
    <p:sldId id="290" r:id="rId4"/>
    <p:sldId id="291" r:id="rId5"/>
    <p:sldId id="292" r:id="rId6"/>
    <p:sldId id="293" r:id="rId7"/>
    <p:sldId id="294" r:id="rId8"/>
    <p:sldId id="262" r:id="rId9"/>
    <p:sldId id="261" r:id="rId10"/>
    <p:sldId id="260" r:id="rId11"/>
    <p:sldId id="259" r:id="rId12"/>
    <p:sldId id="268" r:id="rId13"/>
    <p:sldId id="284" r:id="rId14"/>
    <p:sldId id="285" r:id="rId15"/>
    <p:sldId id="270" r:id="rId16"/>
    <p:sldId id="267" r:id="rId17"/>
    <p:sldId id="266" r:id="rId18"/>
    <p:sldId id="264" r:id="rId19"/>
    <p:sldId id="272" r:id="rId20"/>
    <p:sldId id="274" r:id="rId21"/>
    <p:sldId id="273" r:id="rId22"/>
    <p:sldId id="283" r:id="rId23"/>
    <p:sldId id="282" r:id="rId24"/>
    <p:sldId id="281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C7639-D312-4784-8DCF-5A91C7F5048C}" type="datetimeFigureOut">
              <a:rPr lang="ru-RU" smtClean="0"/>
              <a:pPr/>
              <a:t>08.05.2017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8503-5975-4253-AC33-E8EE40BE6E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emf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.emf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emf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2.jpe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1.emf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.emf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55.jpeg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269392"/>
              </p:ext>
            </p:extLst>
          </p:nvPr>
        </p:nvGraphicFramePr>
        <p:xfrm>
          <a:off x="0" y="-458998"/>
          <a:ext cx="9144000" cy="7347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58998"/>
                        <a:ext cx="9144000" cy="7347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41986" name="Picture 2" descr="http://ds16-schel.edumsko.ru/uploads/3000/2094/information_portal/TEREMOK/.thumbs/NAZVANIE1.jpg?14851966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04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96028"/>
          <a:ext cx="9273112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6028"/>
                        <a:ext cx="9273112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034" y="6215082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«Дневничок – здоровичок»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528" y="214290"/>
            <a:ext cx="8262876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96028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6028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43174" y="285728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Фотовыставки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1214422"/>
            <a:ext cx="50006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«Как мы провели лето в детском саду».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«В здоровом теле – здоровый смех».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«Осень в саду».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«Зимние забавы».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«Хорошо у нас в саду».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«Вот когда я подрасту, я тоже в армию пойду».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«Один день из жизни группы».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«Очумелые ручки».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4528" y="4071942"/>
            <a:ext cx="3236009" cy="242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000108"/>
            <a:ext cx="3236009" cy="242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28860" y="428604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Уголок краеведенья</a:t>
            </a:r>
          </a:p>
        </p:txBody>
      </p:sp>
      <p:pic>
        <p:nvPicPr>
          <p:cNvPr id="11267" name="Picture 3" descr="C:\Users\Мармеладка\Desktop\100NIKON\DSCN3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429" y="3214686"/>
            <a:ext cx="4230731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Мармеладка\Desktop\группа Солнышко\уголки\DSCN29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071546"/>
            <a:ext cx="4289389" cy="328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0034" y="4643446"/>
            <a:ext cx="3929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Фотоальбомы: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«Осень, осень – в гости просим»;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«Зима в селе»;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«Первые шаги весны»  и т.д.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-95250"/>
          <a:ext cx="9144000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144000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5852" y="500042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Огород Маши и деда Аркаши</a:t>
            </a:r>
          </a:p>
        </p:txBody>
      </p:sp>
      <p:pic>
        <p:nvPicPr>
          <p:cNvPr id="38915" name="Picture 3" descr="C:\Users\Мармеладка\Desktop\DSCN3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285860"/>
            <a:ext cx="3136501" cy="235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C:\Users\Мармеладка\Desktop\DSCN3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928934"/>
            <a:ext cx="3071834" cy="230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 descr="C:\Users\Мармеладка\Desktop\DSCN29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4268404"/>
            <a:ext cx="3090843" cy="231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C:\Users\Мармеладка\Desktop\DSCN26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714752"/>
            <a:ext cx="253628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7" descr="C:\Users\Мармеладка\Desktop\DSCN27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1285860"/>
            <a:ext cx="3249597" cy="243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0" y="-95250"/>
          <a:ext cx="9144000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144000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71736" y="35716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Речевой уголок</a:t>
            </a:r>
          </a:p>
        </p:txBody>
      </p:sp>
      <p:pic>
        <p:nvPicPr>
          <p:cNvPr id="39940" name="Picture 4" descr="C:\Users\Мармеладка\Desktop\DSCN2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00042"/>
            <a:ext cx="235772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C:\Users\Мармеладка\Desktop\DSCN2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3214710" cy="241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C:\Users\Мармеладка\Desktop\DSCN26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285992"/>
            <a:ext cx="3470251" cy="260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3" name="Picture 7" descr="C:\Users\Мармеладка\Desktop\DSCN26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8563" y="285728"/>
            <a:ext cx="323815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C:\Users\Мармеладка\Desktop\DSCN259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4143380"/>
            <a:ext cx="3392128" cy="227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9945" name="Object 9"/>
          <p:cNvGraphicFramePr>
            <a:graphicFrameLocks noChangeAspect="1"/>
          </p:cNvGraphicFramePr>
          <p:nvPr/>
        </p:nvGraphicFramePr>
        <p:xfrm>
          <a:off x="0" y="-95250"/>
          <a:ext cx="9144000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name="Презентация" r:id="rId10" imgW="4570532" imgH="3427608" progId="PowerPoint.Show.8">
                  <p:embed/>
                </p:oleObj>
              </mc:Choice>
              <mc:Fallback>
                <p:oleObj name="Презентация" r:id="rId10" imgW="4570532" imgH="3427608" progId="PowerPoint.Show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144000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85984" y="500042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Театральный уголок</a:t>
            </a:r>
          </a:p>
        </p:txBody>
      </p:sp>
      <p:pic>
        <p:nvPicPr>
          <p:cNvPr id="39946" name="Picture 10" descr="C:\Users\Мармеладка\Desktop\DSCN26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3" y="1142985"/>
            <a:ext cx="3214709" cy="241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7" name="Picture 11" descr="C:\Users\Мармеладка\Desktop\DSCN26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57356" y="3643314"/>
            <a:ext cx="3143272" cy="235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8" name="Picture 12" descr="C:\Users\Мармеладка\Desktop\DSCN261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57884" y="4339888"/>
            <a:ext cx="3030529" cy="227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9" name="Picture 13" descr="C:\Users\Мармеладка\Desktop\DSCN261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1357298"/>
            <a:ext cx="3268651" cy="259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28684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286844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28794" y="285728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«Мастерская Деда Мороза»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5" cstate="print"/>
          <a:srcRect l="35049" t="18362" r="36402" b="14670"/>
          <a:stretch>
            <a:fillRect/>
          </a:stretch>
        </p:blipFill>
        <p:spPr bwMode="auto">
          <a:xfrm>
            <a:off x="3071802" y="2857496"/>
            <a:ext cx="292895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35525" t="18362" r="36402" b="15235"/>
          <a:stretch>
            <a:fillRect/>
          </a:stretch>
        </p:blipFill>
        <p:spPr bwMode="auto">
          <a:xfrm>
            <a:off x="285720" y="1000108"/>
            <a:ext cx="307183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30924" t="19492" r="31963" b="29078"/>
          <a:stretch>
            <a:fillRect/>
          </a:stretch>
        </p:blipFill>
        <p:spPr bwMode="auto">
          <a:xfrm>
            <a:off x="5500694" y="928670"/>
            <a:ext cx="328614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14338"/>
          <a:ext cx="9144000" cy="707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14338"/>
                        <a:ext cx="9144000" cy="707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57356" y="0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Тематические выставки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1071546"/>
            <a:ext cx="46435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«Здоровый выходной в семье».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«Дыхание осени».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«Вот какая мама».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«У леса на опушке».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«Наша Армия сильна».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«Цветы для мамы».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«Пожарная  безопасность».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«Ах, Тесь – село моё».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«Нам нежен мир».</a:t>
            </a:r>
          </a:p>
        </p:txBody>
      </p:sp>
      <p:pic>
        <p:nvPicPr>
          <p:cNvPr id="10244" name="Picture 4" descr="C:\Users\Мармеладка\Desktop\DSCN3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572008"/>
            <a:ext cx="250033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Мармеладка\Desktop\DSCN2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2357430"/>
            <a:ext cx="255250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C:\Users\Мармеладка\Desktop\DSCN2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28605"/>
            <a:ext cx="2403461" cy="192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8" cstate="print"/>
          <a:srcRect l="30155" t="18838" r="31487" b="29976"/>
          <a:stretch>
            <a:fillRect/>
          </a:stretch>
        </p:blipFill>
        <p:spPr bwMode="auto">
          <a:xfrm rot="5400000">
            <a:off x="3964785" y="4107653"/>
            <a:ext cx="2571753" cy="221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9" cstate="print"/>
          <a:srcRect l="29996" t="19209" r="31487" b="29298"/>
          <a:stretch>
            <a:fillRect/>
          </a:stretch>
        </p:blipFill>
        <p:spPr bwMode="auto">
          <a:xfrm rot="5400000">
            <a:off x="3929057" y="1142985"/>
            <a:ext cx="2643207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140478"/>
          <a:ext cx="9144000" cy="6998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40478"/>
                        <a:ext cx="9144000" cy="6998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-46107"/>
            <a:ext cx="8507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Участие воспитанников группы в конкурсах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500063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М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140478"/>
          <a:ext cx="9144000" cy="6998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40478"/>
                        <a:ext cx="9144000" cy="6998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3108" y="28572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71604" y="285728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57356" y="500042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Всероссийские конкурсы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4572008"/>
            <a:ext cx="85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Всероссийский конкурс для дошкольников «Первая радуга» в номинации «Моя семья».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4 Всероссийский конкурс детского творчества «Талант с колыбели» в номинации «Выразительность образа» (Ваткина  Софья получила диплом победителя).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142984"/>
            <a:ext cx="4643437" cy="348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-95250"/>
          <a:ext cx="9144000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144000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5984" y="500042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Конкурсы ДОУ</a:t>
            </a:r>
          </a:p>
        </p:txBody>
      </p:sp>
      <p:pic>
        <p:nvPicPr>
          <p:cNvPr id="28677" name="Picture 5" descr="C:\Users\Мармеладка\Desktop\Изображение 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71546"/>
            <a:ext cx="3186069" cy="238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C:\Users\Мармеладка\Desktop\Изображение 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143116"/>
            <a:ext cx="333377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C:\Users\Мармеладка\Desktop\Изображение 6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786190"/>
            <a:ext cx="3268658" cy="245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85720" y="4929198"/>
            <a:ext cx="5000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«Самая оригинальная шляпа» (победители в трёх номинациях)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«Звонкий голосок» (3место)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«Папа может» конкурс чтецов (2место).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0694" y="1214422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«Мой дом, мой край».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«Моя  малая Родина».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«За мирное небо спасибо».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71462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1462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67752" y="811973"/>
            <a:ext cx="892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Чановский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14065" y="2816741"/>
            <a:ext cx="864399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проделанной работе воспитателей старшей группы №2 за 2016-2017 учебный год.</a:t>
            </a:r>
          </a:p>
          <a:p>
            <a:pPr algn="r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Лагута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                  Викторовна</a:t>
            </a:r>
          </a:p>
          <a:p>
            <a:pPr algn="r"/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Ждельская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Лидия Ивановна</a:t>
            </a:r>
          </a:p>
          <a:p>
            <a:pPr algn="ctr"/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995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0" y="-95250"/>
          <a:ext cx="9272588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272588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71670" y="357166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Акции «Дари добро»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5" cstate="print"/>
          <a:srcRect l="30448" t="19209" r="31963" b="30208"/>
          <a:stretch>
            <a:fillRect/>
          </a:stretch>
        </p:blipFill>
        <p:spPr bwMode="auto">
          <a:xfrm>
            <a:off x="214282" y="1142984"/>
            <a:ext cx="278608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30924" t="19209" r="31963" b="29926"/>
          <a:stretch>
            <a:fillRect/>
          </a:stretch>
        </p:blipFill>
        <p:spPr bwMode="auto">
          <a:xfrm rot="5400000">
            <a:off x="5464975" y="4250539"/>
            <a:ext cx="250033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30924" t="19492" r="31963" b="29643"/>
          <a:stretch>
            <a:fillRect/>
          </a:stretch>
        </p:blipFill>
        <p:spPr bwMode="auto">
          <a:xfrm>
            <a:off x="3214678" y="1785926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14348" y="5143512"/>
            <a:ext cx="55007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8" cstate="print"/>
          <a:srcRect l="30604" t="19492" r="31963" b="29926"/>
          <a:stretch>
            <a:fillRect/>
          </a:stretch>
        </p:blipFill>
        <p:spPr bwMode="auto">
          <a:xfrm rot="5400000">
            <a:off x="6286512" y="1142984"/>
            <a:ext cx="292895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57224" y="5643578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День пожилого человека.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Декада инвалидов.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-95250"/>
          <a:ext cx="9272588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272588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00298" y="142852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РМО в ДОУ</a:t>
            </a:r>
          </a:p>
        </p:txBody>
      </p:sp>
      <p:pic>
        <p:nvPicPr>
          <p:cNvPr id="27652" name="Picture 4" descr="C:\Users\Мармеладка\Desktop\Изображение 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928670"/>
            <a:ext cx="3473421" cy="260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Users\Мармеладка\Desktop\Изображение 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643182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C:\Users\Мармеладка\Desktop\DSCN29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928670"/>
            <a:ext cx="3428992" cy="2572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5000636"/>
            <a:ext cx="8215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«Театр вокруг нас».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Сюжетно-ролевая игра- как средство развития творческих способностей детей.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Нравственно – патриотическое воспитание детей через приобщение к истории культуры родного края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-95250"/>
          <a:ext cx="9272588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272588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00232" y="214290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Праздники и развлечения</a:t>
            </a:r>
          </a:p>
        </p:txBody>
      </p:sp>
      <p:pic>
        <p:nvPicPr>
          <p:cNvPr id="37891" name="Picture 3" descr="C:\Users\Мармеладка\Desktop\группа Солнышко\проводы масленицы в д.с 14г\DSCN26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785794"/>
            <a:ext cx="2786083" cy="219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C:\Users\Мармеладка\Desktop\группа Солнышко\праздник 23 февраля\DSCN25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143116"/>
            <a:ext cx="2982006" cy="223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5" descr="C:\Users\Мармеладка\Desktop\группа Солнышко\игры на улице в масленную неделю\DSCN2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1714488"/>
            <a:ext cx="2643174" cy="198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C:\Users\Мармеладка\Desktop\группа Солнышко\9 мая\DSCN31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429132"/>
            <a:ext cx="2917795" cy="218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5" name="Picture 7" descr="C:\Users\Мармеладка\Desktop\группа Солнышко\8 марта\100NIKON\DSCN27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4357694"/>
            <a:ext cx="264317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Picture 8" descr="C:\Users\Мармеладка\Desktop\группа Солнышко\взаимодействие\DSCN08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10474" y="785795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7" name="Picture 9" descr="C:\Users\Мармеладка\Desktop\группа Солнышко\взаимодействие\DSCN292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8992" y="3714752"/>
            <a:ext cx="2912167" cy="218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-128588" y="-95250"/>
          <a:ext cx="9272588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8588" y="-95250"/>
                        <a:ext cx="9272588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7" name="Picture 3" descr="C:\Users\Мармеладка\Desktop\Изображение 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3174955" cy="2381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Users\Мармеладка\Desktop\SAM_0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0118" y="214290"/>
            <a:ext cx="410388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Users\Мармеладка\Desktop\Изображение 3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929066"/>
            <a:ext cx="3532701" cy="264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C:\Users\Мармеладка\Desktop\Изображение 2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4214818"/>
            <a:ext cx="3425812" cy="237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1" name="Picture 7" descr="C:\Users\Мармеладка\Desktop\SAM_029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2357430"/>
            <a:ext cx="4368368" cy="247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-95250"/>
          <a:ext cx="9144000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144000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720" y="642918"/>
            <a:ext cx="57864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Вы посмотрите , сколько мы успели!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Нарисовать, раскрасить и слепить,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Оформить, выступить и склеить,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Понять, запомнить, заучить.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Год был настолько интересным,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Что незаметно время пронеслось.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Увиденное было нам полезным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 копилку знаний много набралось.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Закончился и этот вот рубеж.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Мы подросли и поумнели,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Собрали знаний полный воз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И переходим к следующей ступени.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Поднимемся наверх, к вершине знаний,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Помашем вам рукой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И будем знать, вы с нами!</a:t>
            </a:r>
          </a:p>
        </p:txBody>
      </p:sp>
      <p:pic>
        <p:nvPicPr>
          <p:cNvPr id="35843" name="Picture 3" descr="C:\Users\Мармеладка\Desktop\DSCN32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4445">
            <a:off x="4988939" y="1478068"/>
            <a:ext cx="3885448" cy="291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-95250"/>
          <a:ext cx="9144000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5250"/>
                        <a:ext cx="9144000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4414" y="2643182"/>
            <a:ext cx="70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71462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1462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74638"/>
            <a:ext cx="892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Краткая характеристика группы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2860" y="1165086"/>
            <a:ext cx="86439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Списочный состав группы 28 детей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	- 20 девочек;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	- 8 мальчиков.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Средняя посещаемость в группе – 18 детей.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Информация о родителях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	- полных семей 25;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	- неполных семей 3.</a:t>
            </a:r>
          </a:p>
        </p:txBody>
      </p:sp>
    </p:spTree>
    <p:extLst>
      <p:ext uri="{BB962C8B-B14F-4D97-AF65-F5344CB8AC3E}">
        <p14:creationId xmlns:p14="http://schemas.microsoft.com/office/powerpoint/2010/main" val="10432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404144"/>
              </p:ext>
            </p:extLst>
          </p:nvPr>
        </p:nvGraphicFramePr>
        <p:xfrm>
          <a:off x="0" y="1813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13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74638"/>
            <a:ext cx="8929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Предметно-пространственная среда в группе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57200" y="1428853"/>
            <a:ext cx="86439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Предметно-пространственная среда в группе соответствует ФГОС: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игровая зона;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художественно-эстетическая зона;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физкультурно-оздоровительная зона;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речевая зона;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познавательная зона;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социально-коммуникативная зона;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Имеется уголок экспериментирования, природный уголок, уголок LEGО.</a:t>
            </a:r>
          </a:p>
        </p:txBody>
      </p:sp>
    </p:spTree>
    <p:extLst>
      <p:ext uri="{BB962C8B-B14F-4D97-AF65-F5344CB8AC3E}">
        <p14:creationId xmlns:p14="http://schemas.microsoft.com/office/powerpoint/2010/main" val="352110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71462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6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1462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74638"/>
            <a:ext cx="8929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Повышение квалификации воспитателей группы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4282" y="1453058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Лагута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Елена Викторовна</a:t>
            </a:r>
          </a:p>
          <a:p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6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017917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39453006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55900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74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296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536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44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5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57287"/>
                  </a:ext>
                </a:extLst>
              </a:tr>
            </a:tbl>
          </a:graphicData>
        </a:graphic>
      </p:graphicFrame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949115"/>
              </p:ext>
            </p:extLst>
          </p:nvPr>
        </p:nvGraphicFramePr>
        <p:xfrm>
          <a:off x="0" y="-71462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1462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74638"/>
            <a:ext cx="8929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Участие воспитателей группы в праздничных мероприятиях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4282" y="1453058"/>
            <a:ext cx="86439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Лагута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Викторовна</a:t>
            </a:r>
          </a:p>
          <a:p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725450"/>
              </p:ext>
            </p:extLst>
          </p:nvPr>
        </p:nvGraphicFramePr>
        <p:xfrm>
          <a:off x="611560" y="2082510"/>
          <a:ext cx="6096000" cy="30838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2749121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441806096"/>
                    </a:ext>
                  </a:extLst>
                </a:gridCol>
              </a:tblGrid>
              <a:tr h="228827">
                <a:tc>
                  <a:txBody>
                    <a:bodyPr/>
                    <a:lstStyle/>
                    <a:p>
                      <a:r>
                        <a:rPr lang="ru-RU" dirty="0"/>
                        <a:t>Название праздника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Роль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314638"/>
                  </a:ext>
                </a:extLst>
              </a:tr>
              <a:tr h="228827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знаний»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Пеппи</a:t>
                      </a:r>
                      <a:r>
                        <a:rPr lang="ru-RU" dirty="0"/>
                        <a:t> длинный чулок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415229"/>
                  </a:ext>
                </a:extLst>
              </a:tr>
              <a:tr h="493050">
                <a:tc>
                  <a:txBody>
                    <a:bodyPr/>
                    <a:lstStyle/>
                    <a:p>
                      <a:r>
                        <a:rPr lang="ru-RU" dirty="0"/>
                        <a:t>«Покровские посиделки»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163968"/>
                  </a:ext>
                </a:extLst>
              </a:tr>
              <a:tr h="228827">
                <a:tc>
                  <a:txBody>
                    <a:bodyPr/>
                    <a:lstStyle/>
                    <a:p>
                      <a:r>
                        <a:rPr lang="ru-RU" dirty="0"/>
                        <a:t>«День матери»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Ведущая - Анфиска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289431"/>
                  </a:ext>
                </a:extLst>
              </a:tr>
              <a:tr h="228827">
                <a:tc>
                  <a:txBody>
                    <a:bodyPr/>
                    <a:lstStyle/>
                    <a:p>
                      <a:r>
                        <a:rPr lang="ru-RU" dirty="0"/>
                        <a:t>« Новый год»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Старуха Шапокляк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349929"/>
                  </a:ext>
                </a:extLst>
              </a:tr>
              <a:tr h="2288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932561"/>
                  </a:ext>
                </a:extLst>
              </a:tr>
              <a:tr h="2288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091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627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71462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1462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74638"/>
            <a:ext cx="8929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Проведение открытых занятий внутри ДОУ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4282" y="1453058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Лаг</a:t>
            </a:r>
          </a:p>
        </p:txBody>
      </p:sp>
    </p:spTree>
    <p:extLst>
      <p:ext uri="{BB962C8B-B14F-4D97-AF65-F5344CB8AC3E}">
        <p14:creationId xmlns:p14="http://schemas.microsoft.com/office/powerpoint/2010/main" val="110305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71462"/>
          <a:ext cx="9144000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1462"/>
                        <a:ext cx="9144000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22" y="220173"/>
            <a:ext cx="892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>
                <a:solidFill>
                  <a:schemeClr val="accent2">
                    <a:lumMod val="75000"/>
                  </a:schemeClr>
                </a:solidFill>
              </a:rPr>
              <a:t>Проектная деятельность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321468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0002" y="2786058"/>
            <a:ext cx="864399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Нравственно-патриотическое воспитание «Воспитать патриота»(продолжительность 1год).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Работа с родителями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«Мы вместе!»(продолжительность 1 год). 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«Огород Маши и Деда Аркаши» (краткосрочный проект).</a:t>
            </a:r>
          </a:p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«Как на Масленой недели» (краткосрочный проект).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96028"/>
          <a:ext cx="9273112" cy="6954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Презентация" r:id="rId3" imgW="4570532" imgH="3427608" progId="PowerPoint.Show.8">
                  <p:embed/>
                </p:oleObj>
              </mc:Choice>
              <mc:Fallback>
                <p:oleObj name="Презентация" r:id="rId3" imgW="4570532" imgH="342760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96028"/>
                        <a:ext cx="9273112" cy="6954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28860" y="214290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Традиции группы</a:t>
            </a:r>
          </a:p>
        </p:txBody>
      </p:sp>
      <p:pic>
        <p:nvPicPr>
          <p:cNvPr id="5123" name="Picture 3" descr="C:\Users\Мармеладка\Desktop\100NIKON\DSCN3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857232"/>
            <a:ext cx="4429156" cy="357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Мармеладка\Desktop\100NIKON\DSCN32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2786058"/>
            <a:ext cx="464347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5072074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«Поздравление именинников».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«Утренние приветствие»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(в виде соц. игры).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567</Words>
  <Application>Microsoft Office PowerPoint</Application>
  <PresentationFormat>Экран (4:3)</PresentationFormat>
  <Paragraphs>113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Мармеладка</dc:creator>
  <cp:lastModifiedBy>Nikita</cp:lastModifiedBy>
  <cp:revision>87</cp:revision>
  <dcterms:created xsi:type="dcterms:W3CDTF">2014-05-24T04:02:42Z</dcterms:created>
  <dcterms:modified xsi:type="dcterms:W3CDTF">2017-05-08T13:39:45Z</dcterms:modified>
</cp:coreProperties>
</file>