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2" r:id="rId5"/>
    <p:sldId id="264" r:id="rId6"/>
    <p:sldId id="265" r:id="rId7"/>
    <p:sldId id="267" r:id="rId8"/>
    <p:sldId id="268" r:id="rId9"/>
    <p:sldId id="269" r:id="rId10"/>
    <p:sldId id="272" r:id="rId11"/>
    <p:sldId id="266" r:id="rId12"/>
    <p:sldId id="274" r:id="rId13"/>
    <p:sldId id="275" r:id="rId14"/>
    <p:sldId id="276" r:id="rId15"/>
    <p:sldId id="277" r:id="rId16"/>
    <p:sldId id="270" r:id="rId17"/>
    <p:sldId id="271" r:id="rId18"/>
    <p:sldId id="273" r:id="rId19"/>
    <p:sldId id="27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64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      Здоровая и полезная пища</a:t>
            </a:r>
          </a:p>
        </p:txBody>
      </p:sp>
      <p:pic>
        <p:nvPicPr>
          <p:cNvPr id="6" name="Содержимое 5" descr="samye-poleznie-produkti-pitaniy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628800"/>
            <a:ext cx="3888432" cy="4176464"/>
          </a:xfrm>
          <a:ln w="76200">
            <a:solidFill>
              <a:srgbClr val="FF0000"/>
            </a:solidFill>
          </a:ln>
        </p:spPr>
      </p:pic>
      <p:pic>
        <p:nvPicPr>
          <p:cNvPr id="7" name="Рисунок 6" descr="halthyfoo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628800"/>
            <a:ext cx="3816424" cy="4176464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1115616" y="5986154"/>
            <a:ext cx="7128792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Составила:  воспитатель </a:t>
            </a:r>
            <a:r>
              <a:rPr lang="ru-RU" dirty="0" err="1"/>
              <a:t>Лагута</a:t>
            </a:r>
            <a:r>
              <a:rPr lang="ru-RU" dirty="0"/>
              <a:t> Елена Викторовна МБДОУ №5 </a:t>
            </a:r>
            <a:r>
              <a:rPr lang="ru-RU" dirty="0" err="1"/>
              <a:t>Чановский</a:t>
            </a:r>
            <a:r>
              <a:rPr lang="ru-RU" dirty="0"/>
              <a:t> детский сад Новосибирской области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3600" b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3600" b="1" dirty="0">
                <a:solidFill>
                  <a:srgbClr val="0070C0"/>
                </a:solidFill>
              </a:rPr>
              <a:t>Кушать овощи и фрукты,</a:t>
            </a:r>
          </a:p>
          <a:p>
            <a:pPr>
              <a:buNone/>
            </a:pPr>
            <a:r>
              <a:rPr lang="ru-RU" sz="3600" b="1" dirty="0">
                <a:solidFill>
                  <a:srgbClr val="0070C0"/>
                </a:solidFill>
              </a:rPr>
              <a:t>Рыбу, молокопродукты —</a:t>
            </a:r>
          </a:p>
          <a:p>
            <a:pPr>
              <a:buNone/>
            </a:pPr>
            <a:r>
              <a:rPr lang="ru-RU" sz="3600" b="1" dirty="0">
                <a:solidFill>
                  <a:srgbClr val="0070C0"/>
                </a:solidFill>
              </a:rPr>
              <a:t> Вот полезная еда,</a:t>
            </a:r>
          </a:p>
          <a:p>
            <a:pPr>
              <a:buNone/>
            </a:pPr>
            <a:r>
              <a:rPr lang="ru-RU" sz="3600" b="1" dirty="0">
                <a:solidFill>
                  <a:srgbClr val="0070C0"/>
                </a:solidFill>
              </a:rPr>
              <a:t>Витаминами полна</a:t>
            </a:r>
            <a:r>
              <a:rPr lang="ru-RU" b="1" dirty="0">
                <a:solidFill>
                  <a:srgbClr val="0070C0"/>
                </a:solidFill>
              </a:rPr>
              <a:t>!</a:t>
            </a:r>
          </a:p>
          <a:p>
            <a:endParaRPr lang="ru-RU" dirty="0"/>
          </a:p>
        </p:txBody>
      </p:sp>
      <p:pic>
        <p:nvPicPr>
          <p:cNvPr id="5" name="Рисунок 4" descr="content-img-620x3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1412776"/>
            <a:ext cx="3528392" cy="4752528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44624"/>
          <a:ext cx="9144000" cy="6813376"/>
        </p:xfrm>
        <a:graphic>
          <a:graphicData uri="http://schemas.openxmlformats.org/drawingml/2006/table">
            <a:tbl>
              <a:tblPr/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133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            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                     </a:t>
                      </a:r>
                      <a:r>
                        <a:rPr lang="ru-RU" sz="36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</a:rPr>
                        <a:t>Немного о витаминах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Витамин А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 – он очень важен для зрения и роста. Его много в моркови, сливочном масле, яйцах, помидорах, петрушке.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 Витамин В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 - помогает работать нашему сердцу, помогает   организму бороться с  разными  болезням. Его много в семенах подсолнуха, в печёнке, в мясе, в    свежих помидорах, в фасоли, в яйцах, хлебе, в молоке.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 Витамин С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 – укрепляет весь наш организм, защищает от простуды и других болезней. Когда его мало в пище, человек слабеет.  Этот  витамин есть  в свежих фруктах -  в апельсинах, грейпфруте , лимонах, хурме и бананах, а также в сырых овощах - помидорах, жёлтой репе, моркови, капусте, луке, чесноке.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Витамин Д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– делает наши ноги , руки крепкими,</a:t>
                      </a:r>
                      <a:r>
                        <a:rPr lang="ru-RU" sz="2400" baseline="0" dirty="0">
                          <a:latin typeface="Times New Roman"/>
                          <a:ea typeface="Times New Roman"/>
                        </a:rPr>
                        <a:t> этот витамин предохраняет от размягчения костей. Он содержится в свежих яйцах, рыбьем жире. В свежей капусте,, в молочных продуктах.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4711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                          Витамин «А»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Помни истину простую -</a:t>
            </a:r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Лучше видит только тот.</a:t>
            </a:r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Кто жует морковь сырую</a:t>
            </a:r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Или пьёт морковный сок.</a:t>
            </a:r>
          </a:p>
          <a:p>
            <a:endParaRPr lang="ru-RU" dirty="0"/>
          </a:p>
        </p:txBody>
      </p:sp>
      <p:pic>
        <p:nvPicPr>
          <p:cNvPr id="4" name="Рисунок 3" descr="images (1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1412776"/>
            <a:ext cx="3528392" cy="410445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            Витамин «В»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Очень важно спозаранку</a:t>
            </a:r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Есть за завтраком овсянку.</a:t>
            </a:r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Черный хлеб полезен нам-</a:t>
            </a:r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И не только по утрам</a:t>
            </a:r>
            <a:r>
              <a:rPr lang="ru-RU" sz="2800" dirty="0"/>
              <a:t>.</a:t>
            </a:r>
          </a:p>
          <a:p>
            <a:endParaRPr lang="ru-RU" dirty="0"/>
          </a:p>
        </p:txBody>
      </p:sp>
      <p:pic>
        <p:nvPicPr>
          <p:cNvPr id="4" name="Рисунок 3" descr="hd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87616" y="1340768"/>
            <a:ext cx="3456384" cy="252028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5" name="Рисунок 4" descr="Овсяная-каш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4077072"/>
            <a:ext cx="3312368" cy="2571378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                         Витамин С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От простуды и ангины</a:t>
            </a:r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Помогают апельсины.</a:t>
            </a:r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Ну, а лучше есть лимон,</a:t>
            </a:r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Хоть и очень кислый он.</a:t>
            </a:r>
          </a:p>
        </p:txBody>
      </p:sp>
      <p:pic>
        <p:nvPicPr>
          <p:cNvPr id="4" name="Рисунок 3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1268760"/>
            <a:ext cx="3411463" cy="2376264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5" name="Рисунок 4" descr="lemon_00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3933056"/>
            <a:ext cx="3482752" cy="270892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                          </a:t>
            </a:r>
            <a:r>
              <a:rPr lang="ru-RU" b="1" dirty="0">
                <a:solidFill>
                  <a:srgbClr val="FF0000"/>
                </a:solidFill>
              </a:rPr>
              <a:t>Витамин  Д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Рыбий жир всего полезней!</a:t>
            </a:r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Хоть противный - надо пить.</a:t>
            </a:r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Он спасает от болезней.</a:t>
            </a:r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Без болезней - лучше жить!</a:t>
            </a:r>
          </a:p>
        </p:txBody>
      </p:sp>
      <p:pic>
        <p:nvPicPr>
          <p:cNvPr id="4" name="Рисунок 3" descr="images (1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1340768"/>
            <a:ext cx="3384376" cy="2448272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5" name="Рисунок 4" descr="images (1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4077072"/>
            <a:ext cx="3384376" cy="2376264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                  Вредные продукты</a:t>
            </a:r>
          </a:p>
        </p:txBody>
      </p:sp>
      <p:pic>
        <p:nvPicPr>
          <p:cNvPr id="5" name="Рисунок 4" descr="images (1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844824"/>
            <a:ext cx="3960440" cy="396044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6" name="Рисунок 5" descr="images (1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844824"/>
            <a:ext cx="3816424" cy="3888432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sp>
        <p:nvSpPr>
          <p:cNvPr id="16" name="Содержимое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576064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Употребление вредных продуктов приводит к плохому самочувствию.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Вредные продукты укорачивают жизнь человека  отравляя его организм.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                    Правила питания: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1. Надо питаться продуктами, которые полезны для здоровья (обязательно есть овощи и фрукты)</a:t>
            </a:r>
          </a:p>
          <a:p>
            <a:r>
              <a:rPr lang="ru-RU" b="1" dirty="0"/>
              <a:t>2. Есть надо не много. Переедание вредно для организма.</a:t>
            </a:r>
          </a:p>
          <a:p>
            <a:r>
              <a:rPr lang="ru-RU" b="1" dirty="0"/>
              <a:t>3. Пищу нужно хорошо прожевывать.</a:t>
            </a:r>
          </a:p>
          <a:p>
            <a:r>
              <a:rPr lang="ru-RU" b="1" dirty="0"/>
              <a:t>4. Перед едой надо всегда мыть руки с мылом.</a:t>
            </a:r>
          </a:p>
          <a:p>
            <a:r>
              <a:rPr lang="ru-RU" b="1" dirty="0"/>
              <a:t>5. Полоскать рот после еды</a:t>
            </a:r>
          </a:p>
          <a:p>
            <a:r>
              <a:rPr lang="ru-RU" b="1" dirty="0"/>
              <a:t>6. Во время приема пиши не разговаривать.</a:t>
            </a:r>
          </a:p>
          <a:p>
            <a:r>
              <a:rPr lang="ru-RU" b="1" dirty="0"/>
              <a:t>7. Нужно завтракать, обедать и ужинать в одно и те же время. Наш желудок привыкнет приниматься за работу в определенные часы. И пища будет перевариваться быстрее, приносить больше пользы.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      Здоровая и полезная пища</a:t>
            </a:r>
          </a:p>
        </p:txBody>
      </p:sp>
      <p:pic>
        <p:nvPicPr>
          <p:cNvPr id="6" name="Содержимое 5" descr="samye-poleznie-produkti-pitaniy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628800"/>
            <a:ext cx="3888432" cy="4176464"/>
          </a:xfrm>
          <a:ln w="76200">
            <a:solidFill>
              <a:srgbClr val="FF0000"/>
            </a:solidFill>
          </a:ln>
        </p:spPr>
      </p:pic>
      <p:pic>
        <p:nvPicPr>
          <p:cNvPr id="7" name="Рисунок 6" descr="halthyfoo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628800"/>
            <a:ext cx="3816424" cy="4176464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636217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274638"/>
            <a:ext cx="8229600" cy="6322714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Цель:</a:t>
            </a: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5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Сформировать представления детей о здоровой  и полезной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5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пище и</a:t>
            </a:r>
            <a:r>
              <a:rPr kumimoji="0" lang="ru-RU" sz="55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о влиянии</a:t>
            </a:r>
            <a:r>
              <a:rPr kumimoji="0" lang="ru-RU" sz="55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правильного питания на здоровье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010-010-Poleznye-i-vrednye-produk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8640960" cy="626469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                               Фрукты</a:t>
            </a:r>
          </a:p>
        </p:txBody>
      </p:sp>
      <p:pic>
        <p:nvPicPr>
          <p:cNvPr id="6" name="Содержимое 5" descr="kakie_produkti_ochishayt_organiz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340768"/>
            <a:ext cx="4104456" cy="4968552"/>
          </a:xfrm>
          <a:ln w="76200">
            <a:solidFill>
              <a:srgbClr val="FF0000"/>
            </a:solidFill>
          </a:ln>
        </p:spPr>
      </p:pic>
      <p:pic>
        <p:nvPicPr>
          <p:cNvPr id="7" name="Рисунок 6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340768"/>
            <a:ext cx="4320480" cy="4968552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                 </a:t>
            </a:r>
            <a:r>
              <a:rPr lang="ru-RU" b="1" dirty="0"/>
              <a:t>Овощи</a:t>
            </a:r>
          </a:p>
        </p:txBody>
      </p:sp>
      <p:pic>
        <p:nvPicPr>
          <p:cNvPr id="4" name="Содержимое 3" descr="halthyfoo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628800"/>
            <a:ext cx="4320480" cy="4752528"/>
          </a:xfrm>
          <a:ln w="76200">
            <a:solidFill>
              <a:srgbClr val="FF0000"/>
            </a:solidFill>
          </a:ln>
        </p:spPr>
      </p:pic>
      <p:pic>
        <p:nvPicPr>
          <p:cNvPr id="5" name="Рисунок 4" descr="yx-KT-iTCm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628800"/>
            <a:ext cx="3981450" cy="4752528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     Морепродукты</a:t>
            </a:r>
          </a:p>
        </p:txBody>
      </p:sp>
      <p:pic>
        <p:nvPicPr>
          <p:cNvPr id="6" name="Содержимое 5" descr="ryba-d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628800"/>
            <a:ext cx="4114800" cy="4608512"/>
          </a:xfrm>
          <a:ln w="76200">
            <a:solidFill>
              <a:srgbClr val="FF0000"/>
            </a:solidFill>
          </a:ln>
        </p:spPr>
      </p:pic>
      <p:pic>
        <p:nvPicPr>
          <p:cNvPr id="7" name="Рисунок 6" descr="images (9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628800"/>
            <a:ext cx="3960440" cy="4608512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                 </a:t>
            </a:r>
            <a:r>
              <a:rPr lang="ru-RU" b="1" dirty="0"/>
              <a:t>орехи</a:t>
            </a:r>
          </a:p>
        </p:txBody>
      </p:sp>
      <p:pic>
        <p:nvPicPr>
          <p:cNvPr id="5" name="Рисунок 4" descr="images (1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3212976"/>
            <a:ext cx="3056930" cy="2808312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6" name="Рисунок 5" descr="images (1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268760"/>
            <a:ext cx="3168352" cy="3024336"/>
          </a:xfrm>
          <a:prstGeom prst="rect">
            <a:avLst/>
          </a:prstGeom>
          <a:ln w="76200">
            <a:solidFill>
              <a:srgbClr val="FF0000"/>
            </a:solidFill>
          </a:ln>
          <a:scene3d>
            <a:camera prst="perspectiveContrastingRightFacing"/>
            <a:lightRig rig="threePt" dir="t"/>
          </a:scene3d>
        </p:spPr>
      </p:pic>
      <p:pic>
        <p:nvPicPr>
          <p:cNvPr id="9" name="Содержимое 8" descr="images (10)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6012160" y="1268760"/>
            <a:ext cx="3131840" cy="3168352"/>
          </a:xfrm>
          <a:ln w="76200">
            <a:solidFill>
              <a:srgbClr val="FF0000"/>
            </a:solidFill>
          </a:ln>
          <a:scene3d>
            <a:camera prst="perspectiveContrastingLeftFacing"/>
            <a:lightRig rig="threePt" dir="t"/>
          </a:scene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             Молочные продукты</a:t>
            </a:r>
          </a:p>
        </p:txBody>
      </p:sp>
      <p:pic>
        <p:nvPicPr>
          <p:cNvPr id="4" name="Содержимое 3" descr="1597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556792"/>
            <a:ext cx="4104456" cy="3816424"/>
          </a:xfrm>
          <a:ln w="76200">
            <a:solidFill>
              <a:srgbClr val="FF0000"/>
            </a:solidFill>
          </a:ln>
        </p:spPr>
      </p:pic>
      <p:pic>
        <p:nvPicPr>
          <p:cNvPr id="5" name="Рисунок 4" descr="78881127_large_7a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1628800"/>
            <a:ext cx="3979540" cy="371475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116</TotalTime>
  <Words>269</Words>
  <Application>Microsoft Office PowerPoint</Application>
  <PresentationFormat>Экран (4:3)</PresentationFormat>
  <Paragraphs>58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Franklin Gothic Book</vt:lpstr>
      <vt:lpstr>Franklin Gothic Medium</vt:lpstr>
      <vt:lpstr>Times New Roman</vt:lpstr>
      <vt:lpstr>Wingdings 2</vt:lpstr>
      <vt:lpstr>Трек</vt:lpstr>
      <vt:lpstr>      Здоровая и полезная пища</vt:lpstr>
      <vt:lpstr>Презентация PowerPoint</vt:lpstr>
      <vt:lpstr>Презентация PowerPoint</vt:lpstr>
      <vt:lpstr>Презентация PowerPoint</vt:lpstr>
      <vt:lpstr>                               Фрукты</vt:lpstr>
      <vt:lpstr>                              Овощи</vt:lpstr>
      <vt:lpstr>                  Морепродукты</vt:lpstr>
      <vt:lpstr>                              орехи</vt:lpstr>
      <vt:lpstr>             Молочные продукты</vt:lpstr>
      <vt:lpstr>Презентация PowerPoint</vt:lpstr>
      <vt:lpstr>Презентация PowerPoint</vt:lpstr>
      <vt:lpstr>                          Витамин «А»</vt:lpstr>
      <vt:lpstr>                         Витамин «В»</vt:lpstr>
      <vt:lpstr>                         Витамин С </vt:lpstr>
      <vt:lpstr>                          Витамин  Д </vt:lpstr>
      <vt:lpstr>                  Вредные продукты</vt:lpstr>
      <vt:lpstr>Употребление вредных продуктов приводит к плохому самочувствию. Вредные продукты укорачивают жизнь человека  отравляя его организм.</vt:lpstr>
      <vt:lpstr>                    Правила питания:</vt:lpstr>
      <vt:lpstr>      Здоровая и полезная пища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Здоровая и полезная пища</dc:title>
  <dc:creator>Lucio</dc:creator>
  <cp:lastModifiedBy>Nikita</cp:lastModifiedBy>
  <cp:revision>16</cp:revision>
  <dcterms:created xsi:type="dcterms:W3CDTF">2014-03-22T06:27:54Z</dcterms:created>
  <dcterms:modified xsi:type="dcterms:W3CDTF">2018-06-05T07:03:51Z</dcterms:modified>
</cp:coreProperties>
</file>